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0" r:id="rId5"/>
    <p:sldId id="273" r:id="rId6"/>
    <p:sldId id="279" r:id="rId7"/>
    <p:sldId id="277" r:id="rId8"/>
    <p:sldId id="276" r:id="rId9"/>
    <p:sldId id="275" r:id="rId10"/>
    <p:sldId id="278" r:id="rId11"/>
    <p:sldId id="280" r:id="rId12"/>
    <p:sldId id="259" r:id="rId13"/>
    <p:sldId id="264" r:id="rId14"/>
    <p:sldId id="261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 showGuides="1">
      <p:cViewPr varScale="1">
        <p:scale>
          <a:sx n="95" d="100"/>
          <a:sy n="95" d="100"/>
        </p:scale>
        <p:origin x="2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468030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03DAF-AB1B-0F43-A588-0C614796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1834-2098-7B4B-A46D-2F778888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871965" cy="26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DEA64-28AD-BF42-9E80-AE0E219D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9144000" cy="342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455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72A83A-3D88-6846-A47E-8FEAA0E6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47"/>
            <a:ext cx="9144000" cy="37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0044"/>
            <a:ext cx="7772400" cy="4050792"/>
          </a:xfrm>
        </p:spPr>
        <p:txBody>
          <a:bodyPr/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r>
              <a:rPr lang="en-US" dirty="0"/>
              <a:t>How does production vary over time in different regions of the country, especially in the counties with natural gas reserves?</a:t>
            </a:r>
          </a:p>
          <a:p>
            <a:pPr lvl="1" fontAlgn="ctr"/>
            <a:r>
              <a:rPr lang="en-US" dirty="0"/>
              <a:t>How does the Storage changes over time based on the facilities (e.g. Pipelines) available in the counties or regions with natural gas reserves? </a:t>
            </a:r>
          </a:p>
          <a:p>
            <a:pPr lvl="1" fontAlgn="ctr"/>
            <a:r>
              <a:rPr lang="en-US" dirty="0"/>
              <a:t>How does Imported gas contribute to the supply overtime?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/>
            <a:r>
              <a:rPr lang="en-US" dirty="0"/>
              <a:t>How does temperature changes affect gas demand? </a:t>
            </a:r>
          </a:p>
          <a:p>
            <a:pPr lvl="1" fontAlgn="ctr"/>
            <a:r>
              <a:rPr lang="en-US" dirty="0"/>
              <a:t>How does economic growth influence gas consumption? </a:t>
            </a:r>
          </a:p>
          <a:p>
            <a:pPr marL="27432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D1A4-8605-D647-B911-8096501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16F5-D922-9244-920E-062ECBAE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ctr"/>
            <a:r>
              <a:rPr lang="en-US" u="sng" dirty="0"/>
              <a:t>Demand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Residential consumption over time </a:t>
            </a:r>
          </a:p>
          <a:p>
            <a:pPr lvl="2" fontAlgn="ctr"/>
            <a:r>
              <a:rPr lang="en-US" dirty="0"/>
              <a:t>Industrial consumption over time </a:t>
            </a:r>
          </a:p>
          <a:p>
            <a:pPr lvl="2" fontAlgn="ctr"/>
            <a:r>
              <a:rPr lang="en-US" dirty="0"/>
              <a:t>Commercial consumption vs time </a:t>
            </a:r>
          </a:p>
          <a:p>
            <a:pPr lvl="2" fontAlgn="ctr"/>
            <a:r>
              <a:rPr lang="en-US" dirty="0"/>
              <a:t>Exports over time </a:t>
            </a:r>
          </a:p>
          <a:p>
            <a:pPr lvl="0" fontAlgn="ctr"/>
            <a:r>
              <a:rPr lang="en-US" u="sng" dirty="0"/>
              <a:t>Supply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Production over time </a:t>
            </a:r>
          </a:p>
          <a:p>
            <a:pPr lvl="2" fontAlgn="ctr"/>
            <a:r>
              <a:rPr lang="en-US" dirty="0"/>
              <a:t>Reserve changes over time. </a:t>
            </a:r>
          </a:p>
          <a:p>
            <a:pPr lvl="2" fontAlgn="ctr"/>
            <a:r>
              <a:rPr lang="en-US" dirty="0"/>
              <a:t> Capacity and storage use of each state of the country overtime, and the create a time dependent Google Heat Map. </a:t>
            </a:r>
          </a:p>
          <a:p>
            <a:pPr lvl="2" fontAlgn="ctr"/>
            <a:r>
              <a:rPr lang="en-US" dirty="0"/>
              <a:t>Imports over time </a:t>
            </a:r>
          </a:p>
          <a:p>
            <a:pPr lvl="3" fontAlgn="ctr"/>
            <a:r>
              <a:rPr lang="en-US" dirty="0"/>
              <a:t>Pipelines and Liquid natural gas terminals (LNG)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BAC34-D0FC-2D47-985A-74F342AC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1" y="240886"/>
            <a:ext cx="8498541" cy="317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6D0E-332C-5C4D-B39C-D5DADE18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3669886"/>
            <a:ext cx="8498541" cy="31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41855-15B9-124F-AE15-5E694D10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694D5-6A64-6F49-84CB-4897F53C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544"/>
            <a:ext cx="9144000" cy="34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E5DBA-12D6-4749-AB52-FC63D302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"/>
            <a:ext cx="9144000" cy="342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BDDED-86CF-8C47-8ADA-F3E782F9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7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864C-6E43-1F44-BF4B-48075BBF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5" y="161208"/>
            <a:ext cx="8767482" cy="313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233D9-F8B2-BD40-933A-D3A095C8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5" y="3590208"/>
            <a:ext cx="8767482" cy="31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0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F9C35-0F74-434A-98F1-4DB5D253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67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2ACDA-DF93-374A-95FA-AD1D2203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3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4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591</TotalTime>
  <Words>241</Words>
  <Application>Microsoft Macintosh PowerPoint</Application>
  <PresentationFormat>On-screen Show (4:3)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Rockwell</vt:lpstr>
      <vt:lpstr>Rockwell Condensed</vt:lpstr>
      <vt:lpstr>Rockwell Extra Bold</vt:lpstr>
      <vt:lpstr>Wingdings</vt:lpstr>
      <vt:lpstr>Wood Type</vt:lpstr>
      <vt:lpstr>Drivers of Natural Gas Prices In The United States</vt:lpstr>
      <vt:lpstr>Project Questions</vt:lpstr>
      <vt:lpstr>Data Set Sources 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Process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Velmarini Vasquez</cp:lastModifiedBy>
  <cp:revision>13</cp:revision>
  <dcterms:created xsi:type="dcterms:W3CDTF">2019-03-27T20:14:37Z</dcterms:created>
  <dcterms:modified xsi:type="dcterms:W3CDTF">2019-03-28T06:06:27Z</dcterms:modified>
</cp:coreProperties>
</file>